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2"/>
    <p:sldId id="259" r:id="rId3"/>
    <p:sldId id="260" r:id="rId4"/>
    <p:sldId id="261" r:id="rId5"/>
    <p:sldId id="258" r:id="rId6"/>
    <p:sldId id="257" r:id="rId7"/>
    <p:sldId id="262" r:id="rId8"/>
    <p:sldId id="263" r:id="rId9"/>
    <p:sldId id="264" r:id="rId10"/>
    <p:sldId id="265" r:id="rId11"/>
    <p:sldId id="266" r:id="rId12"/>
  </p:sldIdLst>
  <p:sldSz cx="9144000" cy="6858000" type="screen4x3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4" d="100"/>
          <a:sy n="84" d="100"/>
        </p:scale>
        <p:origin x="-1402" y="-6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331E38-467C-48BC-83FF-63DEC1AD19B2}" type="datetimeFigureOut">
              <a:rPr lang="nl-NL" smtClean="0"/>
              <a:t>21-6-2013</a:t>
            </a:fld>
            <a:endParaRPr lang="nl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DBE526-2297-4282-9E18-19F9E164E670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375839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BDFCF-3751-4A08-AE77-2EC890C19E40}" type="datetimeFigureOut">
              <a:rPr lang="nl-NL" smtClean="0"/>
              <a:t>21-6-2013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37FEE-C68B-4102-857B-0369BA991596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439883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BDFCF-3751-4A08-AE77-2EC890C19E40}" type="datetimeFigureOut">
              <a:rPr lang="nl-NL" smtClean="0"/>
              <a:t>21-6-2013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37FEE-C68B-4102-857B-0369BA991596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32051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BDFCF-3751-4A08-AE77-2EC890C19E40}" type="datetimeFigureOut">
              <a:rPr lang="nl-NL" smtClean="0"/>
              <a:t>21-6-2013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37FEE-C68B-4102-857B-0369BA991596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044487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BDFCF-3751-4A08-AE77-2EC890C19E40}" type="datetimeFigureOut">
              <a:rPr lang="nl-NL" smtClean="0"/>
              <a:t>21-6-2013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37FEE-C68B-4102-857B-0369BA991596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275013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BDFCF-3751-4A08-AE77-2EC890C19E40}" type="datetimeFigureOut">
              <a:rPr lang="nl-NL" smtClean="0"/>
              <a:t>21-6-2013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37FEE-C68B-4102-857B-0369BA991596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615922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BDFCF-3751-4A08-AE77-2EC890C19E40}" type="datetimeFigureOut">
              <a:rPr lang="nl-NL" smtClean="0"/>
              <a:t>21-6-2013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37FEE-C68B-4102-857B-0369BA991596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423556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BDFCF-3751-4A08-AE77-2EC890C19E40}" type="datetimeFigureOut">
              <a:rPr lang="nl-NL" smtClean="0"/>
              <a:t>21-6-2013</a:t>
            </a:fld>
            <a:endParaRPr lang="nl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37FEE-C68B-4102-857B-0369BA991596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124783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BDFCF-3751-4A08-AE77-2EC890C19E40}" type="datetimeFigureOut">
              <a:rPr lang="nl-NL" smtClean="0"/>
              <a:t>21-6-2013</a:t>
            </a:fld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37FEE-C68B-4102-857B-0369BA991596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416611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BDFCF-3751-4A08-AE77-2EC890C19E40}" type="datetimeFigureOut">
              <a:rPr lang="nl-NL" smtClean="0"/>
              <a:t>21-6-2013</a:t>
            </a:fld>
            <a:endParaRPr lang="nl-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37FEE-C68B-4102-857B-0369BA991596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450773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BDFCF-3751-4A08-AE77-2EC890C19E40}" type="datetimeFigureOut">
              <a:rPr lang="nl-NL" smtClean="0"/>
              <a:t>21-6-2013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37FEE-C68B-4102-857B-0369BA991596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088922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BDFCF-3751-4A08-AE77-2EC890C19E40}" type="datetimeFigureOut">
              <a:rPr lang="nl-NL" smtClean="0"/>
              <a:t>21-6-2013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37FEE-C68B-4102-857B-0369BA991596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193263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BBDFCF-3751-4A08-AE77-2EC890C19E40}" type="datetimeFigureOut">
              <a:rPr lang="nl-NL" smtClean="0"/>
              <a:t>21-6-2013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037FEE-C68B-4102-857B-0369BA991596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371032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5576" y="332656"/>
            <a:ext cx="7772400" cy="1470025"/>
          </a:xfrm>
        </p:spPr>
        <p:txBody>
          <a:bodyPr/>
          <a:lstStyle/>
          <a:p>
            <a:r>
              <a:rPr lang="nl-NL" dirty="0" smtClean="0"/>
              <a:t>Endless Runner</a:t>
            </a:r>
            <a:endParaRPr lang="nl-NL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NL" dirty="0"/>
          </a:p>
        </p:txBody>
      </p:sp>
      <p:pic>
        <p:nvPicPr>
          <p:cNvPr id="1026" name="Picture 2" descr="C:\Users\Dell\Desktop\ss (2013-06-21 at 10.14.22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700808"/>
            <a:ext cx="7992888" cy="4564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9904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Instructies</a:t>
            </a:r>
            <a:r>
              <a:rPr lang="en-US" dirty="0" smtClean="0"/>
              <a:t>!!!!!!!!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Met </a:t>
            </a:r>
            <a:r>
              <a:rPr lang="en-US" dirty="0" err="1" smtClean="0"/>
              <a:t>spatie</a:t>
            </a:r>
            <a:r>
              <a:rPr lang="en-US" dirty="0" smtClean="0"/>
              <a:t> spring je over </a:t>
            </a:r>
            <a:r>
              <a:rPr lang="en-US" dirty="0" err="1" smtClean="0"/>
              <a:t>obstakels</a:t>
            </a:r>
            <a:endParaRPr lang="en-US" dirty="0" smtClean="0"/>
          </a:p>
          <a:p>
            <a:r>
              <a:rPr lang="en-US" dirty="0" smtClean="0"/>
              <a:t>Met ctrl kun je slide </a:t>
            </a:r>
            <a:r>
              <a:rPr lang="en-US" dirty="0" err="1" smtClean="0"/>
              <a:t>zo</a:t>
            </a:r>
            <a:r>
              <a:rPr lang="en-US" dirty="0" smtClean="0"/>
              <a:t> </a:t>
            </a:r>
            <a:r>
              <a:rPr lang="en-US" dirty="0" err="1" smtClean="0"/>
              <a:t>versla</a:t>
            </a:r>
            <a:r>
              <a:rPr lang="en-US" dirty="0" smtClean="0"/>
              <a:t> je de monsters</a:t>
            </a:r>
          </a:p>
          <a:p>
            <a:r>
              <a:rPr lang="en-US" dirty="0" smtClean="0"/>
              <a:t>Met ctrl kun je </a:t>
            </a:r>
            <a:r>
              <a:rPr lang="en-US" dirty="0" err="1" smtClean="0"/>
              <a:t>ook</a:t>
            </a:r>
            <a:r>
              <a:rPr lang="en-US" dirty="0" smtClean="0"/>
              <a:t> </a:t>
            </a:r>
            <a:r>
              <a:rPr lang="en-US" dirty="0" err="1" smtClean="0"/>
              <a:t>onder</a:t>
            </a:r>
            <a:r>
              <a:rPr lang="en-US" dirty="0" smtClean="0"/>
              <a:t> de </a:t>
            </a:r>
            <a:r>
              <a:rPr lang="en-US" dirty="0" err="1" smtClean="0"/>
              <a:t>obstakels</a:t>
            </a:r>
            <a:r>
              <a:rPr lang="en-US" smtClean="0"/>
              <a:t> door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73184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Scrum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1026" name="Picture 2" descr="http://puu.sh/3kJs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556792"/>
            <a:ext cx="8972090" cy="4392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94521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Pars </a:t>
            </a:r>
            <a:r>
              <a:rPr lang="nl-NL" dirty="0"/>
              <a:t>p</a:t>
            </a:r>
            <a:r>
              <a:rPr lang="nl-NL" dirty="0" smtClean="0"/>
              <a:t>ro toto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3203848" y="1649706"/>
            <a:ext cx="4711546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4483100" algn="l"/>
              </a:tabLst>
            </a:pPr>
            <a:r>
              <a:rPr kumimoji="0" lang="en-US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  <a:cs typeface="Times New Roman" pitchFamily="18" charset="0"/>
              </a:rPr>
              <a:t>Yorick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  <a:cs typeface="Times New Roman" pitchFamily="18" charset="0"/>
              </a:rPr>
              <a:t> van Dal.</a:t>
            </a:r>
            <a:endParaRPr lang="en-US" sz="1600" dirty="0">
              <a:latin typeface="Calibri" pitchFamily="34" charset="0"/>
              <a:ea typeface="Calibri" pitchFamily="34" charset="0"/>
              <a:cs typeface="Times New Roman" pitchFamily="18" charset="0"/>
            </a:endParaRPr>
          </a:p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4483100" algn="l"/>
              </a:tabLst>
            </a:pPr>
            <a:r>
              <a:rPr lang="en-US" sz="1600" dirty="0" smtClean="0">
                <a:latin typeface="Calibri" pitchFamily="34" charset="0"/>
                <a:cs typeface="Times New Roman" pitchFamily="18" charset="0"/>
              </a:rPr>
              <a:t>12</a:t>
            </a:r>
            <a:r>
              <a:rPr kumimoji="0" lang="en-US" sz="1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Times New Roman" pitchFamily="18" charset="0"/>
              </a:rPr>
              <a:t> </a:t>
            </a:r>
            <a:r>
              <a:rPr kumimoji="0" lang="en-US" sz="1600" b="0" i="0" u="none" strike="noStrike" cap="none" normalizeH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Times New Roman" pitchFamily="18" charset="0"/>
              </a:rPr>
              <a:t>jaar</a:t>
            </a:r>
            <a:endParaRPr kumimoji="0" lang="nl-NL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4483100" algn="l"/>
              </a:tabLst>
            </a:pPr>
            <a:r>
              <a:rPr kumimoji="0" lang="nl-NL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  <a:cs typeface="Times New Roman" pitchFamily="18" charset="0"/>
              </a:rPr>
              <a:t>Heeft geen broer of zus, wel een huisdier. </a:t>
            </a:r>
            <a:endParaRPr kumimoji="0" lang="nl-NL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4483100" algn="l"/>
              </a:tabLst>
            </a:pPr>
            <a:r>
              <a:rPr kumimoji="0" lang="nl-NL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  <a:cs typeface="Times New Roman" pitchFamily="18" charset="0"/>
              </a:rPr>
              <a:t>Is vaak buiten met vrienden, maar houd ook veel </a:t>
            </a:r>
            <a:br>
              <a:rPr kumimoji="0" lang="nl-NL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  <a:cs typeface="Times New Roman" pitchFamily="18" charset="0"/>
              </a:rPr>
            </a:br>
            <a:r>
              <a:rPr kumimoji="0" lang="nl-NL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  <a:cs typeface="Times New Roman" pitchFamily="18" charset="0"/>
              </a:rPr>
              <a:t>   van spelletjes op de ipad.</a:t>
            </a:r>
            <a:endParaRPr kumimoji="0" lang="nl-NL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4483100" algn="l"/>
              </a:tabLst>
            </a:pPr>
            <a:r>
              <a:rPr kumimoji="0" lang="nl-NL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  <a:cs typeface="Times New Roman" pitchFamily="18" charset="0"/>
              </a:rPr>
              <a:t>Hij vindt school wel leuk, is goed in Nederlands.</a:t>
            </a:r>
            <a:endParaRPr kumimoji="0" lang="nl-NL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4483100" algn="l"/>
              </a:tabLst>
            </a:pPr>
            <a:r>
              <a:rPr kumimoji="0" lang="nl-NL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  <a:cs typeface="Times New Roman" pitchFamily="18" charset="0"/>
              </a:rPr>
              <a:t>Lievelings kleur is geel.</a:t>
            </a:r>
            <a:endParaRPr kumimoji="0" lang="nl-NL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483100" algn="l"/>
              </a:tabLst>
            </a:pPr>
            <a:r>
              <a:rPr kumimoji="0" lang="nl-NL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  <a:cs typeface="Times New Roman" pitchFamily="18" charset="0"/>
              </a:rPr>
              <a:t>	</a:t>
            </a:r>
            <a:br>
              <a:rPr kumimoji="0" lang="nl-NL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  <a:cs typeface="Times New Roman" pitchFamily="18" charset="0"/>
              </a:rPr>
            </a:br>
            <a:endParaRPr kumimoji="0" lang="nl-NL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3073" name="Afbeelding 2" descr="http://img2.snapcat.nl/wp-content/uploads/2013/02/12-jaar-337x22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745" y="1922772"/>
            <a:ext cx="2339975" cy="156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467544" y="3673624"/>
            <a:ext cx="8443786" cy="1169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4483100" algn="l"/>
              </a:tabLst>
            </a:pPr>
            <a:r>
              <a:rPr lang="nl-NL" sz="1400" dirty="0">
                <a:latin typeface="Calibri" pitchFamily="34" charset="0"/>
                <a:ea typeface="Calibri" pitchFamily="34" charset="0"/>
                <a:cs typeface="Times New Roman" pitchFamily="18" charset="0"/>
              </a:rPr>
              <a:t>D</a:t>
            </a:r>
            <a:r>
              <a:rPr kumimoji="0" lang="nl-NL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  <a:cs typeface="Times New Roman" pitchFamily="18" charset="0"/>
              </a:rPr>
              <a:t>e hobby’s van Yorick zijn vooral buiten zijn met vrienden potje voetballen of skeeleren en fietsen vindt hij </a:t>
            </a:r>
            <a:br>
              <a:rPr kumimoji="0" lang="nl-NL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  <a:cs typeface="Times New Roman" pitchFamily="18" charset="0"/>
              </a:rPr>
            </a:br>
            <a:r>
              <a:rPr kumimoji="0" lang="nl-NL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  <a:cs typeface="Times New Roman" pitchFamily="18" charset="0"/>
              </a:rPr>
              <a:t>ook nog leuk.</a:t>
            </a:r>
            <a:r>
              <a:rPr lang="nl-NL" sz="1400" dirty="0">
                <a:latin typeface="Arial" pitchFamily="34" charset="0"/>
                <a:cs typeface="Arial" pitchFamily="34" charset="0"/>
              </a:rPr>
              <a:t> </a:t>
            </a:r>
            <a:r>
              <a:rPr kumimoji="0" lang="nl-NL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  <a:cs typeface="Times New Roman" pitchFamily="18" charset="0"/>
              </a:rPr>
              <a:t>Hij houdt ook veel van games, hij zit ook weleens achter de computer maar meestal wel met </a:t>
            </a:r>
            <a:br>
              <a:rPr kumimoji="0" lang="nl-NL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  <a:cs typeface="Times New Roman" pitchFamily="18" charset="0"/>
              </a:rPr>
            </a:br>
            <a:r>
              <a:rPr kumimoji="0" lang="nl-NL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  <a:cs typeface="Times New Roman" pitchFamily="18" charset="0"/>
              </a:rPr>
              <a:t>vrienden. Hij vindt het ook wel leuk om op de game console van zijn vader te zitten hij vindt shooters niet zo </a:t>
            </a:r>
            <a:br>
              <a:rPr kumimoji="0" lang="nl-NL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  <a:cs typeface="Times New Roman" pitchFamily="18" charset="0"/>
              </a:rPr>
            </a:br>
            <a:r>
              <a:rPr kumimoji="0" lang="nl-NL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  <a:cs typeface="Times New Roman" pitchFamily="18" charset="0"/>
              </a:rPr>
              <a:t>leuk het gaat hem allemaal te snel. Wat hij wel leuk vind zijn adventure games met actie zoals afro samurai.</a:t>
            </a:r>
            <a:endParaRPr kumimoji="0" lang="nl-NL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4483100" algn="l"/>
              </a:tabLst>
            </a:pPr>
            <a:r>
              <a:rPr kumimoji="0" lang="nl-NL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  <a:cs typeface="Times New Roman" pitchFamily="18" charset="0"/>
              </a:rPr>
              <a:t>Hij houdt ook wel van strategie bordspellen zoals stratego hij vindt het uitdagend en verslaat altijd zijn vrienden.  </a:t>
            </a:r>
            <a:endParaRPr kumimoji="0" lang="nl-NL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3691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One page design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2051" name="Picture 3" descr="C:\Users\Dell\Desktop\ingame vie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7" y="1552890"/>
            <a:ext cx="8568951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7566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Taakdiagram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1" y="1164490"/>
            <a:ext cx="7275537" cy="5576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82325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Moodboard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2050" name="Picture 2" descr="https://trello-attachments.s3.amazonaws.com/519b4e8d7a3e957a0a0050b8/51a480dfd621d3f77a002d39/49636e31e2c2dc460a80540104b69fac/Moo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484784"/>
            <a:ext cx="8704966" cy="4896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6592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Stijlboard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1026" name="Picture 2" descr="https://trello-attachments.s3.amazonaws.com/519b4e8d7a3e957a0a0050b8/51a47e58a99c0b2c56008e16/3a439f45440ec786a22141b9a8bc8840/Stijl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556792"/>
            <a:ext cx="8490082" cy="4775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0651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Concept Art/Assets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1026" name="Picture 2" descr="D:\School\GAT\EndlessRunner\GAT_endlessrunner_assets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6582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3971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rapport 1&amp;2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sz="1400" dirty="0"/>
              <a:t>Tester 1: Zora: 8 jaar.</a:t>
            </a:r>
            <a:endParaRPr lang="en-US" sz="1400" dirty="0"/>
          </a:p>
          <a:p>
            <a:r>
              <a:rPr lang="nl-NL" sz="1400" dirty="0"/>
              <a:t>Zora vind </a:t>
            </a:r>
            <a:r>
              <a:rPr lang="nl-NL" sz="1400" dirty="0" smtClean="0"/>
              <a:t>het kuiken geweldig</a:t>
            </a:r>
            <a:r>
              <a:rPr lang="nl-NL" sz="1400" dirty="0"/>
              <a:t>. </a:t>
            </a:r>
            <a:endParaRPr lang="en-US" sz="1400" dirty="0"/>
          </a:p>
          <a:p>
            <a:r>
              <a:rPr lang="nl-NL" sz="1400" dirty="0"/>
              <a:t>De monster vind ze ook egt supper.</a:t>
            </a:r>
            <a:endParaRPr lang="en-US" sz="1400" dirty="0"/>
          </a:p>
          <a:p>
            <a:r>
              <a:rPr lang="nl-NL" sz="1400" dirty="0"/>
              <a:t>Ze vind het leuk om te spelen en dat je punten krijgt ze verslaat altijd der zus isa :D</a:t>
            </a:r>
            <a:r>
              <a:rPr lang="nl-NL" sz="1400" dirty="0" smtClean="0"/>
              <a:t>.</a:t>
            </a:r>
          </a:p>
          <a:p>
            <a:r>
              <a:rPr lang="nl-NL" sz="1400" dirty="0" smtClean="0"/>
              <a:t>_______________________________________________________________________</a:t>
            </a:r>
          </a:p>
          <a:p>
            <a:endParaRPr lang="nl-NL" sz="1400" dirty="0"/>
          </a:p>
          <a:p>
            <a:r>
              <a:rPr lang="nl-NL" sz="1400" dirty="0"/>
              <a:t>Tester 2: Isa: 10jaar.</a:t>
            </a:r>
            <a:endParaRPr lang="en-US" sz="1400" dirty="0"/>
          </a:p>
          <a:p>
            <a:r>
              <a:rPr lang="nl-NL" sz="1400" dirty="0"/>
              <a:t>Isa vind </a:t>
            </a:r>
            <a:r>
              <a:rPr lang="nl-NL" sz="1400" dirty="0" smtClean="0"/>
              <a:t>het kuiken</a:t>
            </a:r>
            <a:r>
              <a:rPr lang="nl-NL" sz="1400" dirty="0" smtClean="0"/>
              <a:t> </a:t>
            </a:r>
            <a:r>
              <a:rPr lang="nl-NL" sz="1400" dirty="0"/>
              <a:t>ook egt leuk.</a:t>
            </a:r>
            <a:endParaRPr lang="en-US" sz="1400" dirty="0"/>
          </a:p>
          <a:p>
            <a:r>
              <a:rPr lang="nl-NL" sz="1400" dirty="0"/>
              <a:t>De monsters vond ze wat minder .</a:t>
            </a:r>
            <a:endParaRPr lang="en-US" sz="1400" dirty="0"/>
          </a:p>
          <a:p>
            <a:r>
              <a:rPr lang="nl-NL" sz="1400" dirty="0"/>
              <a:t>Ze vind ook dat er wat meer in de game moet omdat er teveel van het zelfde langs komt.</a:t>
            </a:r>
            <a:endParaRPr lang="en-US" sz="1400" dirty="0"/>
          </a:p>
          <a:p>
            <a:r>
              <a:rPr lang="nl-NL" sz="1400" dirty="0"/>
              <a:t>Ze vond de muziek er goed bij passen.</a:t>
            </a:r>
            <a:endParaRPr lang="en-US" sz="1400" dirty="0"/>
          </a:p>
          <a:p>
            <a:r>
              <a:rPr lang="en-US" sz="1400" dirty="0" smtClean="0"/>
              <a:t>________________________________________________________________________</a:t>
            </a:r>
          </a:p>
          <a:p>
            <a:r>
              <a:rPr lang="nl-NL" sz="1400" b="1" dirty="0"/>
              <a:t>Wat zouden we kunnen verbeteren volgens hun:</a:t>
            </a:r>
            <a:endParaRPr lang="en-US" sz="1400" dirty="0"/>
          </a:p>
          <a:p>
            <a:r>
              <a:rPr lang="nl-NL" sz="1400" dirty="0"/>
              <a:t>Meer verschillende monsters en obstakels</a:t>
            </a:r>
            <a:endParaRPr lang="en-US" sz="1400" dirty="0"/>
          </a:p>
          <a:p>
            <a:r>
              <a:rPr lang="nl-NL" sz="1400" dirty="0"/>
              <a:t>Misschien iets  wat de score bijhoud per persoon.</a:t>
            </a:r>
            <a:endParaRPr lang="en-US" sz="1400" dirty="0"/>
          </a:p>
          <a:p>
            <a:r>
              <a:rPr lang="nl-NL" sz="1400" dirty="0"/>
              <a:t>En wat power ups om de kip wat sterker te maken.</a:t>
            </a:r>
            <a:endParaRPr lang="en-US" sz="1400" dirty="0"/>
          </a:p>
          <a:p>
            <a:endParaRPr lang="en-US" sz="14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91994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Mock 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6" name="Picture 2" descr="C:\Users\Dell\Desktop\ss (2013-06-21 at 10.14.22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551171"/>
            <a:ext cx="7704856" cy="4564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8236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518</TotalTime>
  <Words>220</Words>
  <Application>Microsoft Office PowerPoint</Application>
  <PresentationFormat>On-screen Show (4:3)</PresentationFormat>
  <Paragraphs>39</Paragraphs>
  <Slides>11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Office Theme</vt:lpstr>
      <vt:lpstr>Endless Runner</vt:lpstr>
      <vt:lpstr>Pars pro toto</vt:lpstr>
      <vt:lpstr>One page design</vt:lpstr>
      <vt:lpstr>Taakdiagram</vt:lpstr>
      <vt:lpstr>Moodboard</vt:lpstr>
      <vt:lpstr>Stijlboard</vt:lpstr>
      <vt:lpstr>Concept Art/Assets</vt:lpstr>
      <vt:lpstr>Test rapport 1&amp;2</vt:lpstr>
      <vt:lpstr>Mock Up</vt:lpstr>
      <vt:lpstr>Instructies!!!!!!!!</vt:lpstr>
      <vt:lpstr>Scrum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Endless Runner</dc:title>
  <dc:creator>Elvira</dc:creator>
  <cp:lastModifiedBy>Elvira</cp:lastModifiedBy>
  <cp:revision>23</cp:revision>
  <dcterms:created xsi:type="dcterms:W3CDTF">2013-06-04T07:35:36Z</dcterms:created>
  <dcterms:modified xsi:type="dcterms:W3CDTF">2013-06-21T08:53:50Z</dcterms:modified>
</cp:coreProperties>
</file>